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C2B8"/>
    <a:srgbClr val="024D2D"/>
    <a:srgbClr val="E94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64459" autoAdjust="0"/>
  </p:normalViewPr>
  <p:slideViewPr>
    <p:cSldViewPr snapToGrid="0" showGuides="1">
      <p:cViewPr varScale="1">
        <p:scale>
          <a:sx n="96" d="100"/>
          <a:sy n="96" d="100"/>
        </p:scale>
        <p:origin x="1312" y="16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F937-3255-4011-931A-24A48A6D2F2C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0283A-11E8-4B2A-80C4-65AB54215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Presentation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Disclosure Slide Template for Presentations at the WMS 2021 Congress. Delete and complete as relevant. </a:t>
            </a:r>
          </a:p>
          <a:p>
            <a:r>
              <a:rPr lang="en-GB" b="1" dirty="0"/>
              <a:t>NOTE: This should be the first slide after the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0D371D-3DF8-41E6-87A3-08A4458E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CD4CAA-D0AC-4FAB-B588-1A7CA03D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50A286-851B-4201-AD11-91EBBBE4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92C1CA-5274-48FF-AEA2-291C59FB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7F8037-C9F7-4EFA-8F2F-15FD769A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6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3B38A9-7FBB-48B6-BA2E-89FD1A5E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40D5557-DCB5-464D-B8DA-A45E0E5EF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74BA0E-C151-422E-99B7-0F91518C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5A75E7-7482-40C4-92D4-E9E23A81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EBB5EA-758D-4334-B534-A86CBE1A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6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06FE5B3-8BAB-4C75-8C17-DB0F8DEF1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7A8350-3446-46AD-9EF3-FD081D46B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E33CA8-28F8-4C2F-8124-1E65241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0BF103-0FF6-4D03-8D26-AC68E346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796EA3-65C2-429C-BC88-92EED16D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9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033B1F-5F93-49B7-A44A-9C16903F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9A13D3-24BE-4379-8B9C-17717E85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17BDB3-AA28-42BA-A57B-0EE242A8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713276-5CB9-4D13-B91F-2E41980D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16BE2E-7ED2-47ED-A3DF-981A7CF6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F136C9-E825-42FC-B7A8-0786F09E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E67E942-0655-4393-B801-D2293CA1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51DBA8-EC5E-4706-AB4D-3DE02CEE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C076D5-F616-4D44-9789-30FE75F4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510AC1-8099-4C7A-9826-121E767C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291A11-FE0D-44A5-ABB0-4DB4C9F3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9F70F0-443A-4CA2-8C62-9C33BCC4C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7AD88F-3929-4731-99A5-DCE6C17EA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B53AFA-FD2B-4B89-839A-1AE818F8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510F0A5-A50C-40C6-83DF-918621C6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A8DE99-7BC0-4E2F-8466-DDBF5E25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5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059789-7E76-49A7-B352-43C79088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C5D136-66BA-4032-BC4C-637D882D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18EC2-D057-4671-BC4F-5EA650364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1BEA95A-8576-4170-9067-C123A56F0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994BB35-2BCF-4123-859A-ADEC42B9A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48FAB0E-49A4-4487-AB9F-E0B0E3AF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1E26619-D183-4BBB-86D0-EF700B76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FD7332C-5A10-4281-9EFE-3EB489EA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C26C0C-49B4-4803-B4FA-B8407E18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BDFF85-02B4-40BB-AB6F-0167FCD8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854DA9-76E7-46C0-96BE-3961C7CE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1B09EF0-D420-4A60-A613-28B39FD4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0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1D012CD-6BA5-4CD3-AF93-1C915D6F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2BBC325-44DA-40F9-8F0C-D1878D2D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536EB4-1413-4F98-93EB-947F1614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EB88AE-C405-4A45-901F-88ABB9DA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12EAA7-7B68-4DA1-96EE-F550A17B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85E22E-F41A-4A7B-93BF-4E2289C7C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7669FF-B5C2-4F71-9C83-C28B0D9F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053E25-20B8-4265-B573-74E03E75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0A36E1-1829-4195-B50A-280297C9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61E088-3739-4D61-A364-339E1D33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8F7C66-9D1A-4AA1-A6D4-EBD387DD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A595CAB-829C-4925-8C1E-62933850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980ACB-8964-4C3C-8718-EC456A0F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BC20AC-99A7-4ABB-B2B2-054D8D87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9D29C0-B973-4229-AEDB-6A7CDE0A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1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19DCA8C-DAA8-41D8-A23E-8B736712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CEB81D9-D9C0-48E4-9858-CCACDA73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6B0B9D-540E-44FF-AD0D-8ECEC5B9B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F862-0CB7-48A2-B1CD-5FFBCABC4EF4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549B99-AACB-4218-AE8F-97D114BC7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B2D367-525D-4E1F-846F-34272FF7D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C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060" y="1557632"/>
            <a:ext cx="9707880" cy="1909763"/>
          </a:xfrm>
        </p:spPr>
        <p:txBody>
          <a:bodyPr anchor="ctr"/>
          <a:lstStyle/>
          <a:p>
            <a:r>
              <a:rPr lang="en-GB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631" y="5822841"/>
            <a:ext cx="1866618" cy="75647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9323AA9A-3BA0-437C-B28B-C316B2374993}"/>
              </a:ext>
            </a:extLst>
          </p:cNvPr>
          <p:cNvSpPr txBox="1">
            <a:spLocks/>
          </p:cNvSpPr>
          <p:nvPr/>
        </p:nvSpPr>
        <p:spPr>
          <a:xfrm>
            <a:off x="1394460" y="3754438"/>
            <a:ext cx="9707880" cy="466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name, affiliation</a:t>
            </a:r>
            <a:endParaRPr lang="en-GB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2" y="5637200"/>
            <a:ext cx="4197096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0278" y="1122363"/>
            <a:ext cx="7447722" cy="958228"/>
          </a:xfrm>
        </p:spPr>
        <p:txBody>
          <a:bodyPr anchor="ctr"/>
          <a:lstStyle/>
          <a:p>
            <a:pPr algn="l"/>
            <a:r>
              <a:rPr lang="en-GB" dirty="0">
                <a:solidFill>
                  <a:srgbClr val="E94E1A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8518" y="2398644"/>
            <a:ext cx="8244840" cy="21203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no actual or potential conflict of interest in relation to this presentation.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the following conflict/s of interest to declare: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###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</a:t>
            </a:r>
          </a:p>
          <a:p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7426" cy="6858000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4" y="365885"/>
            <a:ext cx="1866618" cy="756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91"/>
          <a:stretch/>
        </p:blipFill>
        <p:spPr>
          <a:xfrm>
            <a:off x="2747043" y="5764696"/>
            <a:ext cx="5266318" cy="874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95" y="5348311"/>
            <a:ext cx="1284036" cy="129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817692"/>
            <a:ext cx="9433560" cy="1249681"/>
          </a:xfrm>
        </p:spPr>
        <p:txBody>
          <a:bodyPr anchor="ctr"/>
          <a:lstStyle/>
          <a:p>
            <a:pPr algn="l"/>
            <a:endParaRPr lang="en-GB" dirty="0">
              <a:solidFill>
                <a:srgbClr val="E94E1A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20" y="2272065"/>
            <a:ext cx="9288780" cy="2985735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58678"/>
            <a:ext cx="12192000" cy="1199322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471" y="5880100"/>
            <a:ext cx="1866618" cy="7564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6" y="5694459"/>
            <a:ext cx="4197096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1264920"/>
            <a:ext cx="9433560" cy="1389843"/>
          </a:xfrm>
        </p:spPr>
        <p:txBody>
          <a:bodyPr anchor="ctr"/>
          <a:lstStyle/>
          <a:p>
            <a:pPr algn="l"/>
            <a:endParaRPr lang="en-GB" dirty="0">
              <a:solidFill>
                <a:srgbClr val="E94E1A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19" y="2853136"/>
            <a:ext cx="9433559" cy="2285359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03386" cy="6858000"/>
          </a:xfrm>
          <a:prstGeom prst="rect">
            <a:avLst/>
          </a:prstGeom>
          <a:solidFill>
            <a:srgbClr val="52C2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229" y="5658678"/>
            <a:ext cx="1001206" cy="10066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01" y="276671"/>
            <a:ext cx="1665134" cy="684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34" y="5598126"/>
            <a:ext cx="4197096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" id="{187DEBA0-6BD4-43F9-85C0-EF7D469FCCC3}" vid="{11FC45E6-0979-4752-A2C8-B50D5F449F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WMS 2021 PPT Slides TEMPLATE</Template>
  <TotalTime>67</TotalTime>
  <Words>122</Words>
  <Application>Microsoft Macintosh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Open Sans</vt:lpstr>
      <vt:lpstr>Open Sans SemiBold</vt:lpstr>
      <vt:lpstr>Arial</vt:lpstr>
      <vt:lpstr>Office Theme</vt:lpstr>
      <vt:lpstr>Presentation Title</vt:lpstr>
      <vt:lpstr>Disclosure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Padmore</dc:creator>
  <cp:lastModifiedBy>Microsoft Office User</cp:lastModifiedBy>
  <cp:revision>9</cp:revision>
  <dcterms:created xsi:type="dcterms:W3CDTF">2021-06-07T11:29:05Z</dcterms:created>
  <dcterms:modified xsi:type="dcterms:W3CDTF">2022-09-15T17:58:49Z</dcterms:modified>
</cp:coreProperties>
</file>